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82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2510-CD37-949E-D1EA-AF020D1F8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24A40-7873-F6D1-279E-746485F85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16037-BE9B-BC68-384A-4CDF7BE77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F687-7EC0-40DD-A18F-1BC294EA5509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D20D5-8AC6-B3DF-D0C9-0BCB46AA1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96AE0-714F-C76C-04A5-2334E11D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F01E-0BEA-4130-9E43-56BCD9BD8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490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E4121-2A1F-93A6-199E-8AE54942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184C95-FFA8-C282-5FCF-2953FA50A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4D46F-2865-1C24-46B9-FFB8B0B2F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F687-7EC0-40DD-A18F-1BC294EA5509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62585-400D-153D-DB1E-5918B7BED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3BBCB-0EBB-B49B-D8E8-86F1E6047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F01E-0BEA-4130-9E43-56BCD9BD8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44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56910-65BF-1E04-D24E-306D7F2F04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9BE2E-90A0-1F74-01DA-5A12A4B3C1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9E7EA-5271-B8F4-9987-33023D5A8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F687-7EC0-40DD-A18F-1BC294EA5509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1AD36-6823-C5CE-1207-3E4772B58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68EA5-81C6-575A-0993-F36143DDC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F01E-0BEA-4130-9E43-56BCD9BD8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60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5397-C6D2-8685-EF08-EAAA3E3CD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A3425-051B-061C-36AA-EC867897C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211B7-33C2-0781-1A09-3FC914589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F687-7EC0-40DD-A18F-1BC294EA5509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DC31B-3471-29FE-E408-7786B6F3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A763E-CD7B-2AA8-A91E-824D6B6B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F01E-0BEA-4130-9E43-56BCD9BD8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69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4B71-3266-B682-16EA-20BBB0193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FC402-6920-AD13-CAF4-D2ADDCBCA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630E2-6ED7-0360-D50A-984A3C51B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F687-7EC0-40DD-A18F-1BC294EA5509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9AF78-EF8B-A019-2F08-C5A645998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8A28B-E655-1F88-0E65-55D0E9182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F01E-0BEA-4130-9E43-56BCD9BD8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124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144C-DD21-98BC-CA58-26EE2064A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DC958-BE27-0F02-0DC0-8F3F0FED0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2A8C5-5589-11BA-B7FF-10C9946E1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C46DF-7BC9-1416-54A0-05637AE2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F687-7EC0-40DD-A18F-1BC294EA5509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C0E5D-3C10-710A-F16C-F9B4BE51B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3865E-1F75-4871-D535-D3F4C0453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F01E-0BEA-4130-9E43-56BCD9BD8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123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EC670-9012-8E7F-5014-A84D8335D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B7B35-6803-10DD-F444-075CB3844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CFEF4-4E4C-9080-2B3F-96DDF482E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729F06-B43C-8AF8-CB32-A4EBC3C8B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18742-CE50-D4FD-1F82-603136366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1E4E7E-B169-D1C3-DA4C-E07284302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F687-7EC0-40DD-A18F-1BC294EA5509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CE898-4442-5B48-3650-2EF620BB0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1A272F-0936-ED3E-5C1F-02337CB8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F01E-0BEA-4130-9E43-56BCD9BD8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394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9825-BDFF-3A2C-6A73-36F0930F9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31657D-7356-C64D-F5C5-57CBCC6C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F687-7EC0-40DD-A18F-1BC294EA5509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721325-FCB0-6790-EF29-12A09092B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16113-4DB1-025F-EC0D-CBE4CB21D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F01E-0BEA-4130-9E43-56BCD9BD8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172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C3C5E4-4D50-2B45-90AA-10C4CD8DB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F687-7EC0-40DD-A18F-1BC294EA5509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C41341-7362-46F8-14EA-4ED65A20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15A7D-D172-B3A2-7ED0-5E597F17C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F01E-0BEA-4130-9E43-56BCD9BD8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023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2FBC-F580-2F60-CE0A-1BAF8C65C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1E3E9-2E33-3C70-454A-E5C87968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BCD45-A0C1-BCC4-82BA-B7A489C51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16A9F-74A1-E090-4C09-77EA8BABD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F687-7EC0-40DD-A18F-1BC294EA5509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58014-112F-C80E-114F-2050FF126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D173A-135A-E97A-9051-79ABE6FE4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F01E-0BEA-4130-9E43-56BCD9BD8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50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A9B2A-2BF5-328B-B420-5002A5058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9E3E9B-D8AB-96A1-4C76-0E79DDC7E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A1BB1-2FE8-5A0A-61EA-AAD50B4C9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68D12-D4C3-07DB-28C9-4055A525D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F687-7EC0-40DD-A18F-1BC294EA5509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34814-93AB-448E-966F-80E72A2C9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41833-2E7B-B26D-28AA-8B7E9ACC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F01E-0BEA-4130-9E43-56BCD9BD8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711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4CEC2-ADFA-F182-0D28-932AB0BB2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E9828-B2A6-4D21-1E55-BFDD77B53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55BDF-C609-F98D-F86B-4F0A4FF4CB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BF687-7EC0-40DD-A18F-1BC294EA5509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9828D-EF2F-07EE-6133-1D333A8A7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C3589-0F30-D7FB-B221-442080BC2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2F01E-0BEA-4130-9E43-56BCD9BD8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365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AFD164-E7D0-AB96-D025-1E55A9F7FD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625D7D9-80EB-ABEB-E4DD-EC44970F6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67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26756-DE1C-9407-7C3F-86FE710E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picture containing text, businesscard">
            <a:extLst>
              <a:ext uri="{FF2B5EF4-FFF2-40B4-BE49-F238E27FC236}">
                <a16:creationId xmlns:a16="http://schemas.microsoft.com/office/drawing/2014/main" id="{88252451-5AA1-D294-5B6F-5D141CC4D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9" y="0"/>
            <a:ext cx="12197559" cy="6858000"/>
          </a:xfrm>
        </p:spPr>
      </p:pic>
    </p:spTree>
    <p:extLst>
      <p:ext uri="{BB962C8B-B14F-4D97-AF65-F5344CB8AC3E}">
        <p14:creationId xmlns:p14="http://schemas.microsoft.com/office/powerpoint/2010/main" val="750612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70C42-FD2E-7FF4-4472-73E9AF0DF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4565678-2DB2-6364-4E4E-661802E94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38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CBB9-F095-F7CD-2E43-59AB997F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8A670-957A-969E-C042-7FCDE308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43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44A80F-FBF7-D7DD-F9E6-25A755BE0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21811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D07FC-D51A-B608-7B44-D93A1BA2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7E4C4D6-B4EE-F758-E963-3F6DA0057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85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diagram, funnel chart&#10;&#10;Description automatically generated">
            <a:extLst>
              <a:ext uri="{FF2B5EF4-FFF2-40B4-BE49-F238E27FC236}">
                <a16:creationId xmlns:a16="http://schemas.microsoft.com/office/drawing/2014/main" id="{11405D02-537C-5FBC-F50E-51330A13C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19316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5DE3-F204-1B89-E0CE-0246D03E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4D456BE-E34C-EBA4-1011-9E04903DE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02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3F54-C6E6-18A9-B9F8-99D1797D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617995E-A3BA-14F7-27ED-93D5CCA69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38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A0D2B-BAD1-B577-1FFE-463E08A15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502E3A8-BAF8-9FA7-40A9-935AA582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28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606AB8C-13D7-464E-81F0-BE550270A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9201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">
            <a:extLst>
              <a:ext uri="{FF2B5EF4-FFF2-40B4-BE49-F238E27FC236}">
                <a16:creationId xmlns:a16="http://schemas.microsoft.com/office/drawing/2014/main" id="{A0E84319-EB4B-25B7-CB81-DC71184C6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0" y="1636"/>
            <a:ext cx="12197559" cy="6856364"/>
          </a:xfrm>
        </p:spPr>
      </p:pic>
    </p:spTree>
    <p:extLst>
      <p:ext uri="{BB962C8B-B14F-4D97-AF65-F5344CB8AC3E}">
        <p14:creationId xmlns:p14="http://schemas.microsoft.com/office/powerpoint/2010/main" val="233323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">
            <a:extLst>
              <a:ext uri="{FF2B5EF4-FFF2-40B4-BE49-F238E27FC236}">
                <a16:creationId xmlns:a16="http://schemas.microsoft.com/office/drawing/2014/main" id="{626C3BC1-17FA-9C92-82C3-11DD6080C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45598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hoji">
            <a:extLst>
              <a:ext uri="{FF2B5EF4-FFF2-40B4-BE49-F238E27FC236}">
                <a16:creationId xmlns:a16="http://schemas.microsoft.com/office/drawing/2014/main" id="{61C12690-58FE-35C8-67CB-3398A7274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9" y="0"/>
            <a:ext cx="12197559" cy="6774024"/>
          </a:xfrm>
        </p:spPr>
      </p:pic>
    </p:spTree>
    <p:extLst>
      <p:ext uri="{BB962C8B-B14F-4D97-AF65-F5344CB8AC3E}">
        <p14:creationId xmlns:p14="http://schemas.microsoft.com/office/powerpoint/2010/main" val="402057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42DA2-AF56-2575-A301-61AAEAB2C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BA80851-1384-7812-C4C1-314E219B9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8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3B382-A15F-17BC-46E8-AD568199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Diagram">
            <a:extLst>
              <a:ext uri="{FF2B5EF4-FFF2-40B4-BE49-F238E27FC236}">
                <a16:creationId xmlns:a16="http://schemas.microsoft.com/office/drawing/2014/main" id="{FCA8C9D7-9745-CEB9-58D6-12F69F482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04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43594D4-E273-33FF-5D23-0FEDFE110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74582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">
            <a:extLst>
              <a:ext uri="{FF2B5EF4-FFF2-40B4-BE49-F238E27FC236}">
                <a16:creationId xmlns:a16="http://schemas.microsoft.com/office/drawing/2014/main" id="{3FD562F5-EFEA-2D92-BE86-F52E1B10C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9" y="0"/>
            <a:ext cx="12197559" cy="6858000"/>
          </a:xfrm>
        </p:spPr>
      </p:pic>
    </p:spTree>
    <p:extLst>
      <p:ext uri="{BB962C8B-B14F-4D97-AF65-F5344CB8AC3E}">
        <p14:creationId xmlns:p14="http://schemas.microsoft.com/office/powerpoint/2010/main" val="83255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92A458-811D-BA59-D450-4241075A9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56829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">
            <a:extLst>
              <a:ext uri="{FF2B5EF4-FFF2-40B4-BE49-F238E27FC236}">
                <a16:creationId xmlns:a16="http://schemas.microsoft.com/office/drawing/2014/main" id="{79DECF5C-528B-7554-63D9-D718F6172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43160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nishant</dc:creator>
  <cp:lastModifiedBy>nishant</cp:lastModifiedBy>
  <cp:revision>1</cp:revision>
  <dcterms:created xsi:type="dcterms:W3CDTF">2023-03-28T18:32:18Z</dcterms:created>
  <dcterms:modified xsi:type="dcterms:W3CDTF">2023-03-28T18:44:39Z</dcterms:modified>
</cp:coreProperties>
</file>